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x-wav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2" r:id="rId3"/>
    <p:sldId id="258" r:id="rId4"/>
    <p:sldId id="259" r:id="rId5"/>
    <p:sldId id="260" r:id="rId6"/>
    <p:sldId id="261" r:id="rId7"/>
    <p:sldId id="257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>
        <p:scale>
          <a:sx n="33" d="100"/>
          <a:sy n="33" d="100"/>
        </p:scale>
        <p:origin x="732" y="82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wav>
</file>

<file path=ppt/media/media2.mp4>
</file>

<file path=ppt/media/media3.wav>
</file>

<file path=ppt/media/media4.wav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C9D545-08C6-4661-9543-EAC7725958CF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01710C6-070D-4A1C-8C8C-B00D76A062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98144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01710C6-070D-4A1C-8C8C-B00D76A062C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6379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4E0B92-4D72-1531-273F-285F1244E8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2A1529-6EAF-F8E3-27D0-D694F075D4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54A1E0-D66C-1A17-2F65-CD192A518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CC12C1-7F97-B9DE-13DD-534B5E6B1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B1F878-FCFB-9ABE-AB6A-A56B3150F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385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84359-15FE-1190-19E6-663C3C8C5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FD0A98-7334-54E8-29B4-FB3D51CFE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0DB83D-AB4D-3B15-8B28-021BB2389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5951A9-3CA8-B854-9AE9-CB773E913C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8E3FE9-D208-4CC3-BAE3-89B31A2FF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313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C80E34-4B32-7260-5F82-56F92F795E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86B4BD7-054E-5916-2F29-22D95C88E0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602F5-ABEE-8CFE-20BE-16B6F7D687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E0B88E-4824-E307-11FA-2B4FBB061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19C98A-AE3E-C97E-B0A5-A5E93F4E5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20562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316F3-C6D4-FCBC-EA53-86CA39362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FA7F0D-C705-6389-CF23-9C4A067D8D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761E29-7722-D869-EF5F-B76232521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6CB246-6588-43E1-859F-7FA6D6AC5B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59CC-EA5C-2B45-0C4D-4654E975C5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967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C1B18-2867-8BA1-5B59-96C6809A11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C4333E-A770-C3D7-957E-746799FAE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3C4C2B-AF18-894A-3B88-E22FAAE14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E17E0F-9D3B-1453-3E0B-D96377A235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F5E656-D83D-45CB-136F-B70797355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8482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DAF148-8951-3160-D8D0-E5E8A7474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C64BB7-0386-5DA8-54C9-139DAA75ED2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EA8EE6-44D5-F068-0C67-E04E0D8486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D2AAE06-920A-362C-BEED-B741EAC74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DFC7C-28AE-3B26-0EA1-19D5DFD0E2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19297B-A17B-5D8E-8133-4F1D9A2E29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1214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D9B5E9-5D7F-40B9-EAA1-C4429842BF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BF1D65-AA3F-3E29-4952-79618B50C9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18E9CE8-F180-9475-3A98-8C56A92E7E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182CC05-1C8E-0B14-94D9-D8D68E4646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578C57-8397-D469-B7BD-5817813948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CB6ED75-19B2-6F9C-C87E-C6D1D6937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FE05A31-3143-0458-54BC-9EDAB4D439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459702-1857-7261-51F4-D8F1E0B7CC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80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022F-4BA2-BD5E-0E31-2F9D93296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82BDDD-0726-EE44-AF7C-C29A2DC00D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543C11-58D5-A619-3857-39B78B742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283BD44-CB40-C8F7-38B0-52F9AB26B2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8849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53C235-3E51-E88A-E12F-B286A2598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2447BFB-BC5E-413E-0D12-7D7246C0C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0E3ED6-47F7-7EA3-0181-C7950A626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8072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9A4EAB-745E-9CF8-6313-AA3EFEE8A0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9A2AE0-C943-373D-130D-D197CB4615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4526B55-5D34-F4A6-E776-E4C0031714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2813DA-09DD-62C1-783C-BAA960D13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08F585-06D6-B61C-8EB6-56C50880A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DA0651-CA1C-D3D3-8541-22A13CD13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50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DFD922-1ABB-920C-11C8-3D47E4569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C50036F-40F8-9B28-1ABE-17D1D8B12B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BA1BBD-7417-67C9-DED1-D7F7CA2A4F8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BDD2C51-5CBD-B7D4-53C6-C60458ADC1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B24B923-F102-40BA-617D-BB3116BEA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C1422A-03AA-D9CA-5BFC-3D212CF9B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9312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940DBF-D158-26A3-B867-7E84EBBF4C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F36E6D-C118-53A6-DEFF-CD4884B5865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995F5D-9DFD-9F81-3BEB-C203A5EBA3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F88B8A-E886-F94D-B104-393283539CCD}" type="datetimeFigureOut">
              <a:rPr lang="en-US" smtClean="0"/>
              <a:t>8/4/2022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D21D16-460C-7D25-0B2C-B11D8C439B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9035AD-827C-8440-EF8B-D64E1ECE53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7936E-8203-D24A-AB38-33B83E88CF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63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B23B9E1-6123-43F0-8CD1-8CD2F13EA8F6}"/>
              </a:ext>
            </a:extLst>
          </p:cNvPr>
          <p:cNvSpPr txBox="1"/>
          <p:nvPr/>
        </p:nvSpPr>
        <p:spPr>
          <a:xfrm>
            <a:off x="3462391" y="2239766"/>
            <a:ext cx="546585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free swimming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43464CF-E5EB-2A38-1808-89C1E7923F3E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52155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4527-ECC5-4874-89A0-923B35E72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socialreward">
            <a:hlinkClick r:id="" action="ppaction://media"/>
            <a:extLst>
              <a:ext uri="{FF2B5EF4-FFF2-40B4-BE49-F238E27FC236}">
                <a16:creationId xmlns:a16="http://schemas.microsoft.com/office/drawing/2014/main" id="{05CD8B79-76A3-41DB-8C7F-7661D6840A2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30801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51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343152C-48AD-FFDA-E6E1-EC878D79D268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7872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354348A-3B21-47CB-963C-BEDF9216D494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859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3 tone 480 (2).wav" descr="3 tone 480 (2).wav">
            <a:hlinkClick r:id="" action="ppaction://media"/>
            <a:extLst>
              <a:ext uri="{FF2B5EF4-FFF2-40B4-BE49-F238E27FC236}">
                <a16:creationId xmlns:a16="http://schemas.microsoft.com/office/drawing/2014/main" id="{0F777E34-D0DD-DECB-4D2B-DC4E41E608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BB050795-3FA8-4C63-AD57-B3770E87C8CB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CF sound</a:t>
            </a:r>
          </a:p>
        </p:txBody>
      </p:sp>
    </p:spTree>
    <p:extLst>
      <p:ext uri="{BB962C8B-B14F-4D97-AF65-F5344CB8AC3E}">
        <p14:creationId xmlns:p14="http://schemas.microsoft.com/office/powerpoint/2010/main" val="2148960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A72664-0A50-1FB9-F5D6-177B5927F6D3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8036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5335E2-1312-F7DB-44D4-196AE1626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6" name="frogvideo_Trim">
            <a:hlinkClick r:id="" action="ppaction://media"/>
            <a:extLst>
              <a:ext uri="{FF2B5EF4-FFF2-40B4-BE49-F238E27FC236}">
                <a16:creationId xmlns:a16="http://schemas.microsoft.com/office/drawing/2014/main" id="{C95F53FE-E5A4-47BC-AEF9-FCF42037C2A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914534" y="1379050"/>
            <a:ext cx="14021067" cy="6469991"/>
          </a:xfrm>
        </p:spPr>
      </p:pic>
    </p:spTree>
    <p:extLst>
      <p:ext uri="{BB962C8B-B14F-4D97-AF65-F5344CB8AC3E}">
        <p14:creationId xmlns:p14="http://schemas.microsoft.com/office/powerpoint/2010/main" val="1923984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4903717-A81C-3452-C1D9-87AFD9EA290B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21449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3D9BB8E-6F68-46F5-AA72-6847C4F98EA0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595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weep k2 3x.wav" descr="sweep k2 3x.wav">
            <a:hlinkClick r:id="" action="ppaction://media"/>
            <a:extLst>
              <a:ext uri="{FF2B5EF4-FFF2-40B4-BE49-F238E27FC236}">
                <a16:creationId xmlns:a16="http://schemas.microsoft.com/office/drawing/2014/main" id="{8440B9D3-B42C-B9A6-E7A0-F0D02DFB6C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AEADB371-ABBD-4BEF-93F1-2A5B034E208E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554884-C6FA-2EFE-BC96-D3D6A01C92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FM sound</a:t>
            </a:r>
          </a:p>
        </p:txBody>
      </p:sp>
    </p:spTree>
    <p:extLst>
      <p:ext uri="{BB962C8B-B14F-4D97-AF65-F5344CB8AC3E}">
        <p14:creationId xmlns:p14="http://schemas.microsoft.com/office/powerpoint/2010/main" val="17462375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F1E420B-0571-544E-5DBF-04FCBD0AA83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0687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87D29D-4F5A-6369-1DDD-7C3ED7E200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social reward</a:t>
            </a:r>
          </a:p>
        </p:txBody>
      </p:sp>
      <p:pic>
        <p:nvPicPr>
          <p:cNvPr id="2" name="socialreward">
            <a:hlinkClick r:id="" action="ppaction://media"/>
            <a:extLst>
              <a:ext uri="{FF2B5EF4-FFF2-40B4-BE49-F238E27FC236}">
                <a16:creationId xmlns:a16="http://schemas.microsoft.com/office/drawing/2014/main" id="{191B2325-A3D6-47A6-B0D9-249F432453C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219522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021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DECA76-6B43-41F0-5B68-20D8D53F07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66F906-2AD7-FD87-21D6-D23D94D80F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break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6029D49-3C35-258C-03A2-7B1CD2D50669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085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5963C0-CFC7-4CB6-95B1-FD1F564C0E32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2193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repeatCount="3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200" tmFilter="0, 0; .2, .5; .8, .5; 1, 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100" autoRev="1" fill="hold"/>
                                        <p:tgtEl>
                                          <p:spTgt spid="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weep k1 3x.wav" descr="sweep k1 3x.wav">
            <a:hlinkClick r:id="" action="ppaction://media"/>
            <a:extLst>
              <a:ext uri="{FF2B5EF4-FFF2-40B4-BE49-F238E27FC236}">
                <a16:creationId xmlns:a16="http://schemas.microsoft.com/office/drawing/2014/main" id="{53EB3FCD-44B3-D738-73B1-CEB49A7764D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9600" y="3022600"/>
            <a:ext cx="812800" cy="8128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63BB533-4A93-4621-B5D4-C14AF28DAC7A}"/>
              </a:ext>
            </a:extLst>
          </p:cNvPr>
          <p:cNvSpPr/>
          <p:nvPr/>
        </p:nvSpPr>
        <p:spPr>
          <a:xfrm>
            <a:off x="-125002" y="2687782"/>
            <a:ext cx="12442004" cy="417021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A04CFF-237D-8760-325A-3FF26F09F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437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repeatCount="200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194B88-D15B-5B60-B3E6-9138A6641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3EA1F5-3BE9-1FA1-1C36-DE7736830A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US" dirty="0"/>
              <a:t>gap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009CC26-51EC-40B4-F3E9-A52A408482D7}"/>
              </a:ext>
            </a:extLst>
          </p:cNvPr>
          <p:cNvSpPr/>
          <p:nvPr/>
        </p:nvSpPr>
        <p:spPr>
          <a:xfrm>
            <a:off x="-125002" y="-87330"/>
            <a:ext cx="12442004" cy="694533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0811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531</TotalTime>
  <Words>15</Words>
  <Application>Microsoft Office PowerPoint</Application>
  <PresentationFormat>Widescreen</PresentationFormat>
  <Paragraphs>11</Paragraphs>
  <Slides>16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Josephine Millard</dc:creator>
  <cp:lastModifiedBy>Kanwal</cp:lastModifiedBy>
  <cp:revision>20</cp:revision>
  <dcterms:created xsi:type="dcterms:W3CDTF">2022-07-08T15:21:05Z</dcterms:created>
  <dcterms:modified xsi:type="dcterms:W3CDTF">2022-08-04T18:46:17Z</dcterms:modified>
</cp:coreProperties>
</file>

<file path=docProps/thumbnail.jpeg>
</file>